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60" r:id="rId2"/>
    <p:sldId id="282" r:id="rId3"/>
    <p:sldId id="281" r:id="rId4"/>
    <p:sldId id="279" r:id="rId5"/>
    <p:sldId id="28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BABEEA-9F2B-43C1-A6D2-3A3A9DAA37C6}" type="datetimeFigureOut">
              <a:rPr lang="ru-RU" smtClean="0"/>
              <a:pPr/>
              <a:t>28.06.2016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9A269-524B-469C-A2CA-6D7EF8D44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28.06.2016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8662" y="2143116"/>
            <a:ext cx="73581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4400" b="1" dirty="0" smtClean="0">
                <a:solidFill>
                  <a:srgbClr val="002060"/>
                </a:solidFill>
              </a:rPr>
              <a:t>მიზნის მიღწევის</a:t>
            </a:r>
            <a:endParaRPr lang="ka-GE" sz="4400" b="1" dirty="0" smtClean="0">
              <a:solidFill>
                <a:srgbClr val="002060"/>
              </a:solidFill>
            </a:endParaRPr>
          </a:p>
          <a:p>
            <a:pPr algn="ctr"/>
            <a:r>
              <a:rPr lang="ka-GE" sz="4400" b="1" dirty="0" smtClean="0">
                <a:solidFill>
                  <a:srgbClr val="002060"/>
                </a:solidFill>
              </a:rPr>
              <a:t>ალგორითმი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8926" y="4714884"/>
            <a:ext cx="3071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2000" dirty="0" smtClean="0">
                <a:solidFill>
                  <a:srgbClr val="002060"/>
                </a:solidFill>
              </a:rPr>
              <a:t>სპიკერი: ხვიჩა მებონია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54186" y="1071547"/>
            <a:ext cx="584486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a-GE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სუპერეფექტურობა-2016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1802" y="5929330"/>
            <a:ext cx="2663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</a:rPr>
              <a:t>©</a:t>
            </a:r>
            <a:r>
              <a:rPr lang="ka-GE" sz="1400" dirty="0" smtClean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2016 www.mebonia.com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71802" y="5929330"/>
            <a:ext cx="2663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</a:rPr>
              <a:t>©</a:t>
            </a:r>
            <a:r>
              <a:rPr lang="ka-GE" sz="1400" dirty="0" smtClean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2016 www.mebonia.com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1538" y="1214422"/>
            <a:ext cx="71438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a-GE" sz="2800" dirty="0" smtClean="0"/>
          </a:p>
          <a:p>
            <a:r>
              <a:rPr lang="ka-GE" sz="2800" b="1" dirty="0" smtClean="0">
                <a:solidFill>
                  <a:srgbClr val="C00000"/>
                </a:solidFill>
              </a:rPr>
              <a:t>მიზანი შეიძლება დაისახოს ორნაირად</a:t>
            </a:r>
            <a:r>
              <a:rPr lang="ka-GE" sz="2800" b="1" dirty="0" smtClean="0">
                <a:solidFill>
                  <a:srgbClr val="C00000"/>
                </a:solidFill>
              </a:rPr>
              <a:t>:</a:t>
            </a:r>
          </a:p>
          <a:p>
            <a:endParaRPr lang="ru-RU" sz="2800" dirty="0" smtClean="0"/>
          </a:p>
          <a:p>
            <a:r>
              <a:rPr lang="ka-GE" dirty="0" smtClean="0"/>
              <a:t>1. თქვენ დააკვირდეთ საკუთარ თავს, თქვენს </a:t>
            </a:r>
            <a:r>
              <a:rPr lang="ka-GE" dirty="0" smtClean="0"/>
              <a:t>შესაძლებლობებს</a:t>
            </a:r>
            <a:r>
              <a:rPr lang="ka-GE" dirty="0" smtClean="0"/>
              <a:t>, იმას თუ რა ცოდნა, უნარები და რესურსები გაქვთ რეალურად და </a:t>
            </a:r>
            <a:r>
              <a:rPr lang="ka-GE" dirty="0" smtClean="0"/>
              <a:t>გამომდინარე აქედან დაისახოთ მიზნებიც;</a:t>
            </a:r>
            <a:endParaRPr lang="ru-RU" dirty="0" smtClean="0"/>
          </a:p>
          <a:p>
            <a:r>
              <a:rPr lang="ka-GE" dirty="0" smtClean="0"/>
              <a:t>2. თქვენ შეგიძლიათ პირდაპირ თქვენ ოცნებას შეხედოთ, არ იფიქროთ </a:t>
            </a:r>
            <a:r>
              <a:rPr lang="ka-GE" dirty="0" smtClean="0"/>
              <a:t>იმაზე, </a:t>
            </a:r>
            <a:r>
              <a:rPr lang="ka-GE" dirty="0" smtClean="0"/>
              <a:t>თუ როგორ და რანაირად შეძლებთ ამის </a:t>
            </a:r>
            <a:r>
              <a:rPr lang="ka-GE" dirty="0" smtClean="0"/>
              <a:t>მიღწევას, </a:t>
            </a:r>
            <a:r>
              <a:rPr lang="ka-GE" dirty="0" smtClean="0"/>
              <a:t>უბრალოდ შეხედოთ და თქვათ, დიახ ეს ჩემია. მე მინდა ასე ვიყო და მხოლოდ ამის შემდეგ დაფიქრდეთ – როგორ ადამიანად უნდა იქცეთ რომ მიაღწიოთ იმ მიზნის სიმაღლეს.</a:t>
            </a: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71802" y="5929330"/>
            <a:ext cx="2663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</a:rPr>
              <a:t>©</a:t>
            </a:r>
            <a:r>
              <a:rPr lang="ka-GE" sz="1400" dirty="0" smtClean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2016 www.mebonia.com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1071546"/>
            <a:ext cx="85169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4800" b="1" dirty="0" smtClean="0">
                <a:solidFill>
                  <a:srgbClr val="C00000"/>
                </a:solidFill>
              </a:rPr>
              <a:t>რა გავაკეთოთ?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3" y="2357430"/>
            <a:ext cx="66437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a-GE" dirty="0" smtClean="0"/>
              <a:t>განვსაზღვროთ მიზანი</a:t>
            </a:r>
          </a:p>
          <a:p>
            <a:pPr marL="342900" indent="-342900">
              <a:buAutoNum type="arabicPeriod"/>
            </a:pPr>
            <a:r>
              <a:rPr lang="ka-GE" dirty="0" smtClean="0"/>
              <a:t>გავარკვიოთ ვინ მიაღწია მსგავს სფეროში წარმატებას (მინიმუმ 3 ადამიანი)</a:t>
            </a:r>
          </a:p>
          <a:p>
            <a:pPr marL="342900" indent="-342900">
              <a:buAutoNum type="arabicPeriod"/>
            </a:pPr>
            <a:r>
              <a:rPr lang="ka-GE" dirty="0" smtClean="0"/>
              <a:t>შევისწავლოთ მათი მოდელები. როგორ მიაღწიეს, რა უარჩვევების ხარჯზე, რას აკეთებდნენ.</a:t>
            </a:r>
          </a:p>
          <a:p>
            <a:pPr marL="342900" indent="-342900">
              <a:buAutoNum type="arabicPeriod"/>
            </a:pPr>
            <a:r>
              <a:rPr lang="ka-GE" dirty="0" smtClean="0"/>
              <a:t>დავსახოთ სამოქმედო გეგმა. პირველ რიგში განვსაზღვროთ რა უნარ-ჩვევების განვითარება დაგვჭირდება საკუთარ თავში რომ ვიქცეთ იმ ადამიანად, ვინც შეძლებს ამ მიზნის რეალიზებას.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43042" y="2571744"/>
            <a:ext cx="7215239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14350" indent="-514350">
              <a:buAutoNum type="arabicPeriod"/>
            </a:pP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</a:t>
            </a:r>
            <a:r>
              <a:rPr lang="en-US" sz="2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100%M</a:t>
            </a:r>
            <a:endParaRPr lang="ka-GE" sz="2800" b="1" cap="none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ka-GE" sz="2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კონტროლიორი/პასუხისმგებლობა</a:t>
            </a:r>
            <a:endParaRPr lang="ka-GE" sz="28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ka-GE" sz="2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წაახალისე საკუთარი თავი</a:t>
            </a:r>
            <a:endParaRPr lang="ru-RU" sz="2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1802" y="5929330"/>
            <a:ext cx="2663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</a:rPr>
              <a:t>©</a:t>
            </a:r>
            <a:r>
              <a:rPr lang="ka-GE" sz="1400" dirty="0" smtClean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2016 www.mebonia.com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142984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4800" b="1" dirty="0" smtClean="0">
                <a:solidFill>
                  <a:srgbClr val="C00000"/>
                </a:solidFill>
              </a:rPr>
              <a:t>როგორ გავაკეთოთ?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214422"/>
            <a:ext cx="8572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4800" b="1" dirty="0" smtClean="0">
                <a:solidFill>
                  <a:srgbClr val="C00000"/>
                </a:solidFill>
              </a:rPr>
              <a:t>ანალიზი </a:t>
            </a:r>
            <a:r>
              <a:rPr lang="en-US" sz="6000" b="1" dirty="0" smtClean="0">
                <a:solidFill>
                  <a:srgbClr val="C00000"/>
                </a:solidFill>
                <a:latin typeface="AcadMtavr" pitchFamily="2" charset="0"/>
              </a:rPr>
              <a:t>3g</a:t>
            </a:r>
            <a:r>
              <a:rPr lang="ka-GE" sz="4800" b="1" dirty="0" smtClean="0">
                <a:solidFill>
                  <a:srgbClr val="C00000"/>
                </a:solidFill>
              </a:rPr>
              <a:t> სისტემით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71802" y="5929330"/>
            <a:ext cx="2663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</a:rPr>
              <a:t>©</a:t>
            </a:r>
            <a:r>
              <a:rPr lang="ka-GE" sz="1400" dirty="0" smtClean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2016 www.mebonia.com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54186" y="2967335"/>
            <a:ext cx="411683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914400" indent="-914400">
              <a:buAutoNum type="arabicPeriod"/>
            </a:pPr>
            <a:r>
              <a:rPr lang="ka-GE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რა </a:t>
            </a:r>
            <a:r>
              <a:rPr lang="ka-GE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გ</a:t>
            </a:r>
            <a:r>
              <a:rPr lang="ka-GE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ავიგე?</a:t>
            </a:r>
          </a:p>
          <a:p>
            <a:pPr marL="914400" indent="-914400">
              <a:buAutoNum type="arabicPeriod"/>
            </a:pPr>
            <a:r>
              <a:rPr lang="ka-GE" sz="2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რას </a:t>
            </a:r>
            <a:r>
              <a:rPr lang="ka-GE" sz="36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გ</a:t>
            </a:r>
            <a:r>
              <a:rPr lang="ka-GE" sz="2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ავაკეთებ?</a:t>
            </a:r>
          </a:p>
          <a:p>
            <a:pPr marL="914400" indent="-914400">
              <a:buAutoNum type="arabicPeriod"/>
            </a:pPr>
            <a:r>
              <a:rPr lang="ka-GE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ვის </a:t>
            </a:r>
            <a:r>
              <a:rPr lang="ka-GE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გ</a:t>
            </a:r>
            <a:r>
              <a:rPr lang="ka-GE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ავუზიარებ?</a:t>
            </a:r>
            <a:endParaRPr lang="ru-RU" sz="2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770</TotalTime>
  <Words>178</Words>
  <PresentationFormat>Экран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Аспект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GAMGEOBA</dc:creator>
  <cp:lastModifiedBy>KHVICHA</cp:lastModifiedBy>
  <cp:revision>172</cp:revision>
  <dcterms:created xsi:type="dcterms:W3CDTF">2016-05-29T13:04:37Z</dcterms:created>
  <dcterms:modified xsi:type="dcterms:W3CDTF">2016-06-28T17:11:07Z</dcterms:modified>
</cp:coreProperties>
</file>