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60" r:id="rId2"/>
    <p:sldId id="282" r:id="rId3"/>
    <p:sldId id="281" r:id="rId4"/>
    <p:sldId id="279" r:id="rId5"/>
    <p:sldId id="28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ABEEA-9F2B-43C1-A6D2-3A3A9DAA37C6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9A269-524B-469C-A2CA-6D7EF8D44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662" y="2143116"/>
            <a:ext cx="73581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400" b="1" dirty="0" smtClean="0">
                <a:solidFill>
                  <a:srgbClr val="002060"/>
                </a:solidFill>
              </a:rPr>
              <a:t>კომფორტის ზონიდან გამოსვლის </a:t>
            </a:r>
          </a:p>
          <a:p>
            <a:pPr algn="ctr"/>
            <a:r>
              <a:rPr lang="ka-GE" sz="4400" b="1" dirty="0" smtClean="0">
                <a:solidFill>
                  <a:srgbClr val="002060"/>
                </a:solidFill>
              </a:rPr>
              <a:t>ალგორითმი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926" y="4714884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000" dirty="0" smtClean="0">
                <a:solidFill>
                  <a:srgbClr val="002060"/>
                </a:solidFill>
              </a:rPr>
              <a:t>სპიკერი: ხვიჩა მებონია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4186" y="1071547"/>
            <a:ext cx="584486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a-GE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სუპერეფექტურობა-2016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00108"/>
            <a:ext cx="842968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a-GE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რატომ?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2786058"/>
            <a:ext cx="700092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ka-GE" sz="2800" dirty="0" smtClean="0">
                <a:solidFill>
                  <a:srgbClr val="002060"/>
                </a:solidFill>
              </a:rPr>
              <a:t>ყველაფერი, რაც ჩვენ გვჭირდება მდებარეობს ჩვენი კომფორტის ზონის მიღმა და თუ გვინდა ისინი მივიღოთ, მაშინ უნდა გავაფართოვოთ ეს ზონა.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2571744"/>
            <a:ext cx="507209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>
              <a:buAutoNum type="arabicPeriod"/>
            </a:pPr>
            <a:r>
              <a:rPr lang="ka-GE" sz="32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ახალი ადგილები</a:t>
            </a:r>
          </a:p>
          <a:p>
            <a:pPr marL="914400" indent="-914400">
              <a:buAutoNum type="arabicPeriod"/>
            </a:pPr>
            <a:r>
              <a:rPr lang="ka-GE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ახალი ადამიანები</a:t>
            </a:r>
          </a:p>
          <a:p>
            <a:pPr marL="914400" indent="-914400">
              <a:buAutoNum type="arabicPeriod"/>
            </a:pPr>
            <a:r>
              <a:rPr lang="ka-GE" sz="32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ახალი ქმედებები</a:t>
            </a:r>
            <a:endParaRPr lang="ru-RU" sz="32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071546"/>
            <a:ext cx="8516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800" b="1" dirty="0" smtClean="0">
                <a:solidFill>
                  <a:srgbClr val="C00000"/>
                </a:solidFill>
              </a:rPr>
              <a:t>რა გავაკეთოთ?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3042" y="2571744"/>
            <a:ext cx="721523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4350" indent="-51435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თანდათანობით, პატარა ნაბიჯებით</a:t>
            </a:r>
          </a:p>
          <a:p>
            <a:pPr marL="514350" indent="-51435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შეაქე საკუთარი თავი</a:t>
            </a:r>
          </a:p>
          <a:p>
            <a:pPr marL="514350" indent="-514350">
              <a:buAutoNum type="arabicPeriod"/>
            </a:pP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გახსოვდეს მიზანი</a:t>
            </a:r>
          </a:p>
          <a:p>
            <a:pPr marL="514350" indent="-51435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წაახალისე საკუთარი თავი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142984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800" b="1" dirty="0" smtClean="0">
                <a:solidFill>
                  <a:srgbClr val="C00000"/>
                </a:solidFill>
              </a:rPr>
              <a:t>როგორ გავაკეთოთ?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214422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4800" b="1" dirty="0" smtClean="0">
                <a:solidFill>
                  <a:srgbClr val="C00000"/>
                </a:solidFill>
              </a:rPr>
              <a:t>ანალიზი </a:t>
            </a:r>
            <a:r>
              <a:rPr lang="en-US" sz="6000" b="1" dirty="0" smtClean="0">
                <a:solidFill>
                  <a:srgbClr val="C00000"/>
                </a:solidFill>
                <a:latin typeface="AcadMtavr" pitchFamily="2" charset="0"/>
              </a:rPr>
              <a:t>3g</a:t>
            </a:r>
            <a:r>
              <a:rPr lang="ka-GE" sz="4800" b="1" dirty="0" smtClean="0">
                <a:solidFill>
                  <a:srgbClr val="C00000"/>
                </a:solidFill>
              </a:rPr>
              <a:t> სისტემით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1802" y="5929330"/>
            <a:ext cx="2663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©</a:t>
            </a:r>
            <a:r>
              <a:rPr lang="ka-GE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2016 www.mebonia.com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4186" y="2967335"/>
            <a:ext cx="411683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>
              <a:buAutoNum type="arabicPeriod"/>
            </a:pP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რა </a:t>
            </a:r>
            <a:r>
              <a:rPr lang="ka-GE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</a:t>
            </a: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ავიგე?</a:t>
            </a:r>
          </a:p>
          <a:p>
            <a:pPr marL="914400" indent="-914400">
              <a:buAutoNum type="arabicPeriod"/>
            </a:pP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რას </a:t>
            </a:r>
            <a:r>
              <a:rPr lang="ka-GE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</a:t>
            </a:r>
            <a:r>
              <a:rPr lang="ka-GE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ავაკეთებ?</a:t>
            </a:r>
          </a:p>
          <a:p>
            <a:pPr marL="914400" indent="-914400">
              <a:buAutoNum type="arabicPeriod"/>
            </a:pP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ვის </a:t>
            </a:r>
            <a:r>
              <a:rPr lang="ka-GE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გ</a:t>
            </a:r>
            <a:r>
              <a:rPr lang="ka-GE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ავუზიარებ?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753</TotalTime>
  <Words>84</Words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GAMGEOBA</dc:creator>
  <cp:lastModifiedBy>KHVICHA</cp:lastModifiedBy>
  <cp:revision>170</cp:revision>
  <dcterms:created xsi:type="dcterms:W3CDTF">2016-05-29T13:04:37Z</dcterms:created>
  <dcterms:modified xsi:type="dcterms:W3CDTF">2016-06-21T04:43:50Z</dcterms:modified>
</cp:coreProperties>
</file>